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4" r:id="rId4"/>
    <p:sldId id="285" r:id="rId5"/>
    <p:sldId id="282" r:id="rId6"/>
    <p:sldId id="283" r:id="rId7"/>
    <p:sldId id="287" r:id="rId8"/>
    <p:sldId id="284" r:id="rId9"/>
    <p:sldId id="286" r:id="rId10"/>
    <p:sldId id="296" r:id="rId11"/>
    <p:sldId id="288" r:id="rId12"/>
    <p:sldId id="289" r:id="rId13"/>
    <p:sldId id="295" r:id="rId14"/>
    <p:sldId id="290" r:id="rId15"/>
    <p:sldId id="293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venkatesh, Polnati" initials="HP" lastIdx="1" clrIdx="0">
    <p:extLst>
      <p:ext uri="{19B8F6BF-5375-455C-9EA6-DF929625EA0E}">
        <p15:presenceInfo xmlns:p15="http://schemas.microsoft.com/office/powerpoint/2012/main" userId="S::harivenkatesh_polnati@optum.com::8cadc304-d530-448a-8a93-e5abb1fbdb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F33CA4-7E90-4086-88E9-17597C676B1B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417D4B-9FB8-465C-B7F2-AC2656F41935}">
      <dgm:prSet/>
      <dgm:spPr/>
      <dgm:t>
        <a:bodyPr/>
        <a:lstStyle/>
        <a:p>
          <a:r>
            <a:rPr lang="en-US"/>
            <a:t>Games Gosling</a:t>
          </a:r>
        </a:p>
      </dgm:t>
    </dgm:pt>
    <dgm:pt modelId="{2EEB532A-DF34-4F9D-9DDD-290A574DD37F}" type="parTrans" cxnId="{B773B3B0-04B9-46D3-8F46-61BC00A886FA}">
      <dgm:prSet/>
      <dgm:spPr/>
      <dgm:t>
        <a:bodyPr/>
        <a:lstStyle/>
        <a:p>
          <a:endParaRPr lang="en-US"/>
        </a:p>
      </dgm:t>
    </dgm:pt>
    <dgm:pt modelId="{9C728903-A8CD-4FFB-B501-E5B72C9B8B13}" type="sibTrans" cxnId="{B773B3B0-04B9-46D3-8F46-61BC00A886FA}">
      <dgm:prSet/>
      <dgm:spPr/>
      <dgm:t>
        <a:bodyPr/>
        <a:lstStyle/>
        <a:p>
          <a:endParaRPr lang="en-US"/>
        </a:p>
      </dgm:t>
    </dgm:pt>
    <dgm:pt modelId="{F1FC20D2-78EC-48AF-9F7C-02D2848EE482}">
      <dgm:prSet/>
      <dgm:spPr/>
      <dgm:t>
        <a:bodyPr/>
        <a:lstStyle/>
        <a:p>
          <a:r>
            <a:rPr lang="en-US"/>
            <a:t>Patrick Naughton</a:t>
          </a:r>
        </a:p>
      </dgm:t>
    </dgm:pt>
    <dgm:pt modelId="{89DBA988-5C9E-47FA-8B3C-6BEF0605CE13}" type="parTrans" cxnId="{F0949100-3ADA-48A6-A533-FA3CD097E04F}">
      <dgm:prSet/>
      <dgm:spPr/>
      <dgm:t>
        <a:bodyPr/>
        <a:lstStyle/>
        <a:p>
          <a:endParaRPr lang="en-US"/>
        </a:p>
      </dgm:t>
    </dgm:pt>
    <dgm:pt modelId="{93E12DA9-E916-424B-9D17-CC2D1E1E3746}" type="sibTrans" cxnId="{F0949100-3ADA-48A6-A533-FA3CD097E04F}">
      <dgm:prSet/>
      <dgm:spPr/>
      <dgm:t>
        <a:bodyPr/>
        <a:lstStyle/>
        <a:p>
          <a:endParaRPr lang="en-US"/>
        </a:p>
      </dgm:t>
    </dgm:pt>
    <dgm:pt modelId="{0BBCAF43-A0ED-43EE-A7E7-672C8530CD0A}">
      <dgm:prSet/>
      <dgm:spPr/>
      <dgm:t>
        <a:bodyPr/>
        <a:lstStyle/>
        <a:p>
          <a:r>
            <a:rPr lang="en-US"/>
            <a:t>Chris Warth</a:t>
          </a:r>
        </a:p>
      </dgm:t>
    </dgm:pt>
    <dgm:pt modelId="{E90BE897-27B0-4DF6-AB99-FE8D76877569}" type="parTrans" cxnId="{CB5FB090-B7FD-4A0A-BB4C-91CAC4E32F93}">
      <dgm:prSet/>
      <dgm:spPr/>
      <dgm:t>
        <a:bodyPr/>
        <a:lstStyle/>
        <a:p>
          <a:endParaRPr lang="en-US"/>
        </a:p>
      </dgm:t>
    </dgm:pt>
    <dgm:pt modelId="{CF57B83C-59B3-45E9-B545-DBA3AA30D16F}" type="sibTrans" cxnId="{CB5FB090-B7FD-4A0A-BB4C-91CAC4E32F93}">
      <dgm:prSet/>
      <dgm:spPr/>
      <dgm:t>
        <a:bodyPr/>
        <a:lstStyle/>
        <a:p>
          <a:endParaRPr lang="en-US"/>
        </a:p>
      </dgm:t>
    </dgm:pt>
    <dgm:pt modelId="{16C1BA1A-B0D7-4292-852F-C7E18A4257FD}">
      <dgm:prSet/>
      <dgm:spPr/>
      <dgm:t>
        <a:bodyPr/>
        <a:lstStyle/>
        <a:p>
          <a:r>
            <a:rPr lang="en-US"/>
            <a:t>Ed Frank</a:t>
          </a:r>
        </a:p>
      </dgm:t>
    </dgm:pt>
    <dgm:pt modelId="{2736EC3F-599B-43F0-A014-DB1F8E902BBF}" type="parTrans" cxnId="{C2D2697D-3287-428F-8121-1F416DAC621E}">
      <dgm:prSet/>
      <dgm:spPr/>
      <dgm:t>
        <a:bodyPr/>
        <a:lstStyle/>
        <a:p>
          <a:endParaRPr lang="en-US"/>
        </a:p>
      </dgm:t>
    </dgm:pt>
    <dgm:pt modelId="{7D91C1FE-7CB9-487D-A368-D1C0853CD821}" type="sibTrans" cxnId="{C2D2697D-3287-428F-8121-1F416DAC621E}">
      <dgm:prSet/>
      <dgm:spPr/>
      <dgm:t>
        <a:bodyPr/>
        <a:lstStyle/>
        <a:p>
          <a:endParaRPr lang="en-US"/>
        </a:p>
      </dgm:t>
    </dgm:pt>
    <dgm:pt modelId="{AE45AE60-4D2B-4686-9851-385FDC0F2BB8}">
      <dgm:prSet/>
      <dgm:spPr/>
      <dgm:t>
        <a:bodyPr/>
        <a:lstStyle/>
        <a:p>
          <a:r>
            <a:rPr lang="en-US"/>
            <a:t>Mike Sheridan</a:t>
          </a:r>
        </a:p>
      </dgm:t>
    </dgm:pt>
    <dgm:pt modelId="{A1DF232A-36E5-4347-8927-29EE48280B30}" type="parTrans" cxnId="{63695639-F182-4EBF-AECE-4F4165CB2D2F}">
      <dgm:prSet/>
      <dgm:spPr/>
      <dgm:t>
        <a:bodyPr/>
        <a:lstStyle/>
        <a:p>
          <a:endParaRPr lang="en-US"/>
        </a:p>
      </dgm:t>
    </dgm:pt>
    <dgm:pt modelId="{7E9B2C31-5E8B-448A-82E1-B2F48226781A}" type="sibTrans" cxnId="{63695639-F182-4EBF-AECE-4F4165CB2D2F}">
      <dgm:prSet/>
      <dgm:spPr/>
      <dgm:t>
        <a:bodyPr/>
        <a:lstStyle/>
        <a:p>
          <a:endParaRPr lang="en-US"/>
        </a:p>
      </dgm:t>
    </dgm:pt>
    <dgm:pt modelId="{8E9D4A42-A560-A34E-99B6-CBAD852B3125}" type="pres">
      <dgm:prSet presAssocID="{8CF33CA4-7E90-4086-88E9-17597C676B1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A5BD2AC-09BA-844C-B63C-B3B3E0C08F1C}" type="pres">
      <dgm:prSet presAssocID="{AE45AE60-4D2B-4686-9851-385FDC0F2BB8}" presName="Accent5" presStyleCnt="0"/>
      <dgm:spPr/>
    </dgm:pt>
    <dgm:pt modelId="{5AF70056-F815-7C42-844A-981FA1D4F9DB}" type="pres">
      <dgm:prSet presAssocID="{AE45AE60-4D2B-4686-9851-385FDC0F2BB8}" presName="Accent" presStyleLbl="node1" presStyleIdx="0" presStyleCnt="10"/>
      <dgm:spPr/>
    </dgm:pt>
    <dgm:pt modelId="{B21BDFA5-2AC7-EF46-B917-C8A0DDB0EB5A}" type="pres">
      <dgm:prSet presAssocID="{AE45AE60-4D2B-4686-9851-385FDC0F2BB8}" presName="ParentBackground5" presStyleCnt="0"/>
      <dgm:spPr/>
    </dgm:pt>
    <dgm:pt modelId="{18858E94-4321-BC4C-B9F5-A79D284E7924}" type="pres">
      <dgm:prSet presAssocID="{AE45AE60-4D2B-4686-9851-385FDC0F2BB8}" presName="ParentBackground" presStyleLbl="node1" presStyleIdx="1" presStyleCnt="10"/>
      <dgm:spPr/>
    </dgm:pt>
    <dgm:pt modelId="{F5E75F06-8D4D-D947-8AD0-D1412262CDCC}" type="pres">
      <dgm:prSet presAssocID="{AE45AE60-4D2B-4686-9851-385FDC0F2BB8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ED7BA344-D790-FC43-98DB-D908DC63FD06}" type="pres">
      <dgm:prSet presAssocID="{16C1BA1A-B0D7-4292-852F-C7E18A4257FD}" presName="Accent4" presStyleCnt="0"/>
      <dgm:spPr/>
    </dgm:pt>
    <dgm:pt modelId="{49AA23E2-ED72-674C-94F7-8844CE125715}" type="pres">
      <dgm:prSet presAssocID="{16C1BA1A-B0D7-4292-852F-C7E18A4257FD}" presName="Accent" presStyleLbl="node1" presStyleIdx="2" presStyleCnt="10"/>
      <dgm:spPr/>
    </dgm:pt>
    <dgm:pt modelId="{CC952BE2-A780-924F-8D59-6A4541293255}" type="pres">
      <dgm:prSet presAssocID="{16C1BA1A-B0D7-4292-852F-C7E18A4257FD}" presName="ParentBackground4" presStyleCnt="0"/>
      <dgm:spPr/>
    </dgm:pt>
    <dgm:pt modelId="{D395945B-A2C4-1C49-B246-244CD17A0A32}" type="pres">
      <dgm:prSet presAssocID="{16C1BA1A-B0D7-4292-852F-C7E18A4257FD}" presName="ParentBackground" presStyleLbl="node1" presStyleIdx="3" presStyleCnt="10"/>
      <dgm:spPr/>
    </dgm:pt>
    <dgm:pt modelId="{C99ABAA3-9618-FD4F-92E3-5A37E71F99D6}" type="pres">
      <dgm:prSet presAssocID="{16C1BA1A-B0D7-4292-852F-C7E18A4257FD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D4CEBA8-E0E0-F148-9A45-E6E7941D1F46}" type="pres">
      <dgm:prSet presAssocID="{0BBCAF43-A0ED-43EE-A7E7-672C8530CD0A}" presName="Accent3" presStyleCnt="0"/>
      <dgm:spPr/>
    </dgm:pt>
    <dgm:pt modelId="{D7D8C7A4-1A89-9C4F-8AA5-60D029CF4A8E}" type="pres">
      <dgm:prSet presAssocID="{0BBCAF43-A0ED-43EE-A7E7-672C8530CD0A}" presName="Accent" presStyleLbl="node1" presStyleIdx="4" presStyleCnt="10"/>
      <dgm:spPr/>
    </dgm:pt>
    <dgm:pt modelId="{3EA926CA-F0FE-A84B-BF34-34AA3104CD0C}" type="pres">
      <dgm:prSet presAssocID="{0BBCAF43-A0ED-43EE-A7E7-672C8530CD0A}" presName="ParentBackground3" presStyleCnt="0"/>
      <dgm:spPr/>
    </dgm:pt>
    <dgm:pt modelId="{6BC71FEB-981B-CE42-B2EE-8D63BAA01F1F}" type="pres">
      <dgm:prSet presAssocID="{0BBCAF43-A0ED-43EE-A7E7-672C8530CD0A}" presName="ParentBackground" presStyleLbl="node1" presStyleIdx="5" presStyleCnt="10"/>
      <dgm:spPr/>
    </dgm:pt>
    <dgm:pt modelId="{1F9CE53E-46A4-FE4A-8C00-2CE2F687FA99}" type="pres">
      <dgm:prSet presAssocID="{0BBCAF43-A0ED-43EE-A7E7-672C8530CD0A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99DD7252-E259-1C4A-811E-FCBA3E30D810}" type="pres">
      <dgm:prSet presAssocID="{F1FC20D2-78EC-48AF-9F7C-02D2848EE482}" presName="Accent2" presStyleCnt="0"/>
      <dgm:spPr/>
    </dgm:pt>
    <dgm:pt modelId="{D3C3235D-376E-044D-A07F-A44F49C8AE11}" type="pres">
      <dgm:prSet presAssocID="{F1FC20D2-78EC-48AF-9F7C-02D2848EE482}" presName="Accent" presStyleLbl="node1" presStyleIdx="6" presStyleCnt="10"/>
      <dgm:spPr/>
    </dgm:pt>
    <dgm:pt modelId="{00000BBC-BA84-3248-9F08-BBC7FB13487B}" type="pres">
      <dgm:prSet presAssocID="{F1FC20D2-78EC-48AF-9F7C-02D2848EE482}" presName="ParentBackground2" presStyleCnt="0"/>
      <dgm:spPr/>
    </dgm:pt>
    <dgm:pt modelId="{C8253446-EF02-0A4F-A298-1DD342BC5403}" type="pres">
      <dgm:prSet presAssocID="{F1FC20D2-78EC-48AF-9F7C-02D2848EE482}" presName="ParentBackground" presStyleLbl="node1" presStyleIdx="7" presStyleCnt="10"/>
      <dgm:spPr/>
    </dgm:pt>
    <dgm:pt modelId="{3B1A53FE-A6B5-8545-B74B-FDAD19D87F4C}" type="pres">
      <dgm:prSet presAssocID="{F1FC20D2-78EC-48AF-9F7C-02D2848EE48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E0F50BAC-F19F-C048-83ED-EDD58E2CA350}" type="pres">
      <dgm:prSet presAssocID="{E5417D4B-9FB8-465C-B7F2-AC2656F41935}" presName="Accent1" presStyleCnt="0"/>
      <dgm:spPr/>
    </dgm:pt>
    <dgm:pt modelId="{D066C421-FFE3-594B-84C4-DE369DC58A9A}" type="pres">
      <dgm:prSet presAssocID="{E5417D4B-9FB8-465C-B7F2-AC2656F41935}" presName="Accent" presStyleLbl="node1" presStyleIdx="8" presStyleCnt="10"/>
      <dgm:spPr/>
    </dgm:pt>
    <dgm:pt modelId="{1D1A3FA3-9AF6-D84C-8794-9D47B60F058A}" type="pres">
      <dgm:prSet presAssocID="{E5417D4B-9FB8-465C-B7F2-AC2656F41935}" presName="ParentBackground1" presStyleCnt="0"/>
      <dgm:spPr/>
    </dgm:pt>
    <dgm:pt modelId="{8893C614-9A37-994F-8EBB-713512E021E9}" type="pres">
      <dgm:prSet presAssocID="{E5417D4B-9FB8-465C-B7F2-AC2656F41935}" presName="ParentBackground" presStyleLbl="node1" presStyleIdx="9" presStyleCnt="10"/>
      <dgm:spPr/>
    </dgm:pt>
    <dgm:pt modelId="{4C8694A5-2826-3449-8EAA-ED870E734E48}" type="pres">
      <dgm:prSet presAssocID="{E5417D4B-9FB8-465C-B7F2-AC2656F41935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0949100-3ADA-48A6-A533-FA3CD097E04F}" srcId="{8CF33CA4-7E90-4086-88E9-17597C676B1B}" destId="{F1FC20D2-78EC-48AF-9F7C-02D2848EE482}" srcOrd="1" destOrd="0" parTransId="{89DBA988-5C9E-47FA-8B3C-6BEF0605CE13}" sibTransId="{93E12DA9-E916-424B-9D17-CC2D1E1E3746}"/>
    <dgm:cxn modelId="{C0928627-48C1-684F-B70E-D350BDB2C964}" type="presOf" srcId="{0BBCAF43-A0ED-43EE-A7E7-672C8530CD0A}" destId="{1F9CE53E-46A4-FE4A-8C00-2CE2F687FA99}" srcOrd="1" destOrd="0" presId="urn:microsoft.com/office/officeart/2018/layout/CircleProcess"/>
    <dgm:cxn modelId="{843FBC34-DA97-EB45-93F8-188342D12781}" type="presOf" srcId="{8CF33CA4-7E90-4086-88E9-17597C676B1B}" destId="{8E9D4A42-A560-A34E-99B6-CBAD852B3125}" srcOrd="0" destOrd="0" presId="urn:microsoft.com/office/officeart/2018/layout/CircleProcess"/>
    <dgm:cxn modelId="{63695639-F182-4EBF-AECE-4F4165CB2D2F}" srcId="{8CF33CA4-7E90-4086-88E9-17597C676B1B}" destId="{AE45AE60-4D2B-4686-9851-385FDC0F2BB8}" srcOrd="4" destOrd="0" parTransId="{A1DF232A-36E5-4347-8927-29EE48280B30}" sibTransId="{7E9B2C31-5E8B-448A-82E1-B2F48226781A}"/>
    <dgm:cxn modelId="{1578503C-53C3-0E41-8DBB-5A11A34AD290}" type="presOf" srcId="{0BBCAF43-A0ED-43EE-A7E7-672C8530CD0A}" destId="{6BC71FEB-981B-CE42-B2EE-8D63BAA01F1F}" srcOrd="0" destOrd="0" presId="urn:microsoft.com/office/officeart/2018/layout/CircleProcess"/>
    <dgm:cxn modelId="{C2D2697D-3287-428F-8121-1F416DAC621E}" srcId="{8CF33CA4-7E90-4086-88E9-17597C676B1B}" destId="{16C1BA1A-B0D7-4292-852F-C7E18A4257FD}" srcOrd="3" destOrd="0" parTransId="{2736EC3F-599B-43F0-A014-DB1F8E902BBF}" sibTransId="{7D91C1FE-7CB9-487D-A368-D1C0853CD821}"/>
    <dgm:cxn modelId="{5AF4698E-F59C-4E4E-9FD8-823F0F95D61D}" type="presOf" srcId="{16C1BA1A-B0D7-4292-852F-C7E18A4257FD}" destId="{C99ABAA3-9618-FD4F-92E3-5A37E71F99D6}" srcOrd="1" destOrd="0" presId="urn:microsoft.com/office/officeart/2018/layout/CircleProcess"/>
    <dgm:cxn modelId="{CB5FB090-B7FD-4A0A-BB4C-91CAC4E32F93}" srcId="{8CF33CA4-7E90-4086-88E9-17597C676B1B}" destId="{0BBCAF43-A0ED-43EE-A7E7-672C8530CD0A}" srcOrd="2" destOrd="0" parTransId="{E90BE897-27B0-4DF6-AB99-FE8D76877569}" sibTransId="{CF57B83C-59B3-45E9-B545-DBA3AA30D16F}"/>
    <dgm:cxn modelId="{916FE192-B345-E949-8BFE-157BF4722A13}" type="presOf" srcId="{16C1BA1A-B0D7-4292-852F-C7E18A4257FD}" destId="{D395945B-A2C4-1C49-B246-244CD17A0A32}" srcOrd="0" destOrd="0" presId="urn:microsoft.com/office/officeart/2018/layout/CircleProcess"/>
    <dgm:cxn modelId="{45BB6E93-7241-2342-A6E7-0A568D436528}" type="presOf" srcId="{E5417D4B-9FB8-465C-B7F2-AC2656F41935}" destId="{4C8694A5-2826-3449-8EAA-ED870E734E48}" srcOrd="1" destOrd="0" presId="urn:microsoft.com/office/officeart/2018/layout/CircleProcess"/>
    <dgm:cxn modelId="{38278794-786C-2D40-8EFA-2661D0FD1916}" type="presOf" srcId="{E5417D4B-9FB8-465C-B7F2-AC2656F41935}" destId="{8893C614-9A37-994F-8EBB-713512E021E9}" srcOrd="0" destOrd="0" presId="urn:microsoft.com/office/officeart/2018/layout/CircleProcess"/>
    <dgm:cxn modelId="{42B72C95-8F6A-8F45-9B58-1548762018C5}" type="presOf" srcId="{F1FC20D2-78EC-48AF-9F7C-02D2848EE482}" destId="{3B1A53FE-A6B5-8545-B74B-FDAD19D87F4C}" srcOrd="1" destOrd="0" presId="urn:microsoft.com/office/officeart/2018/layout/CircleProcess"/>
    <dgm:cxn modelId="{B773B3B0-04B9-46D3-8F46-61BC00A886FA}" srcId="{8CF33CA4-7E90-4086-88E9-17597C676B1B}" destId="{E5417D4B-9FB8-465C-B7F2-AC2656F41935}" srcOrd="0" destOrd="0" parTransId="{2EEB532A-DF34-4F9D-9DDD-290A574DD37F}" sibTransId="{9C728903-A8CD-4FFB-B501-E5B72C9B8B13}"/>
    <dgm:cxn modelId="{63E046C1-36A8-1B4C-BDF9-ED4263319F76}" type="presOf" srcId="{F1FC20D2-78EC-48AF-9F7C-02D2848EE482}" destId="{C8253446-EF02-0A4F-A298-1DD342BC5403}" srcOrd="0" destOrd="0" presId="urn:microsoft.com/office/officeart/2018/layout/CircleProcess"/>
    <dgm:cxn modelId="{AE3A23C7-9400-454D-A773-76010EAC7D8B}" type="presOf" srcId="{AE45AE60-4D2B-4686-9851-385FDC0F2BB8}" destId="{F5E75F06-8D4D-D947-8AD0-D1412262CDCC}" srcOrd="1" destOrd="0" presId="urn:microsoft.com/office/officeart/2018/layout/CircleProcess"/>
    <dgm:cxn modelId="{E512A9FB-D58F-9C4D-B3CF-A20EF5C47E46}" type="presOf" srcId="{AE45AE60-4D2B-4686-9851-385FDC0F2BB8}" destId="{18858E94-4321-BC4C-B9F5-A79D284E7924}" srcOrd="0" destOrd="0" presId="urn:microsoft.com/office/officeart/2018/layout/CircleProcess"/>
    <dgm:cxn modelId="{23733FF6-4552-7149-930D-7CEBD37E2FD2}" type="presParOf" srcId="{8E9D4A42-A560-A34E-99B6-CBAD852B3125}" destId="{AA5BD2AC-09BA-844C-B63C-B3B3E0C08F1C}" srcOrd="0" destOrd="0" presId="urn:microsoft.com/office/officeart/2018/layout/CircleProcess"/>
    <dgm:cxn modelId="{D490C766-90B5-BB46-988A-B97520EDD042}" type="presParOf" srcId="{AA5BD2AC-09BA-844C-B63C-B3B3E0C08F1C}" destId="{5AF70056-F815-7C42-844A-981FA1D4F9DB}" srcOrd="0" destOrd="0" presId="urn:microsoft.com/office/officeart/2018/layout/CircleProcess"/>
    <dgm:cxn modelId="{91EF1230-3F24-1040-88BA-25A621EC7FAA}" type="presParOf" srcId="{8E9D4A42-A560-A34E-99B6-CBAD852B3125}" destId="{B21BDFA5-2AC7-EF46-B917-C8A0DDB0EB5A}" srcOrd="1" destOrd="0" presId="urn:microsoft.com/office/officeart/2018/layout/CircleProcess"/>
    <dgm:cxn modelId="{1D41C152-9B7D-CA4E-B3E0-E6AD0400B012}" type="presParOf" srcId="{B21BDFA5-2AC7-EF46-B917-C8A0DDB0EB5A}" destId="{18858E94-4321-BC4C-B9F5-A79D284E7924}" srcOrd="0" destOrd="0" presId="urn:microsoft.com/office/officeart/2018/layout/CircleProcess"/>
    <dgm:cxn modelId="{2DE9947D-8BD6-FD4D-913C-0D40116A0241}" type="presParOf" srcId="{8E9D4A42-A560-A34E-99B6-CBAD852B3125}" destId="{F5E75F06-8D4D-D947-8AD0-D1412262CDCC}" srcOrd="2" destOrd="0" presId="urn:microsoft.com/office/officeart/2018/layout/CircleProcess"/>
    <dgm:cxn modelId="{6BEB02E0-62AC-F148-AA2A-B27C5E30648A}" type="presParOf" srcId="{8E9D4A42-A560-A34E-99B6-CBAD852B3125}" destId="{ED7BA344-D790-FC43-98DB-D908DC63FD06}" srcOrd="3" destOrd="0" presId="urn:microsoft.com/office/officeart/2018/layout/CircleProcess"/>
    <dgm:cxn modelId="{4AB04B1D-4047-5242-88DE-5F4E6970E8C2}" type="presParOf" srcId="{ED7BA344-D790-FC43-98DB-D908DC63FD06}" destId="{49AA23E2-ED72-674C-94F7-8844CE125715}" srcOrd="0" destOrd="0" presId="urn:microsoft.com/office/officeart/2018/layout/CircleProcess"/>
    <dgm:cxn modelId="{F70001DA-C6E8-6540-946C-D179978A3488}" type="presParOf" srcId="{8E9D4A42-A560-A34E-99B6-CBAD852B3125}" destId="{CC952BE2-A780-924F-8D59-6A4541293255}" srcOrd="4" destOrd="0" presId="urn:microsoft.com/office/officeart/2018/layout/CircleProcess"/>
    <dgm:cxn modelId="{25F44D61-A61A-204B-933D-69728DCD3255}" type="presParOf" srcId="{CC952BE2-A780-924F-8D59-6A4541293255}" destId="{D395945B-A2C4-1C49-B246-244CD17A0A32}" srcOrd="0" destOrd="0" presId="urn:microsoft.com/office/officeart/2018/layout/CircleProcess"/>
    <dgm:cxn modelId="{FBE33A81-275E-4B42-81E9-BF7BBC4008BF}" type="presParOf" srcId="{8E9D4A42-A560-A34E-99B6-CBAD852B3125}" destId="{C99ABAA3-9618-FD4F-92E3-5A37E71F99D6}" srcOrd="5" destOrd="0" presId="urn:microsoft.com/office/officeart/2018/layout/CircleProcess"/>
    <dgm:cxn modelId="{5B5E67A6-02C0-AB4D-89D6-632B489C09C2}" type="presParOf" srcId="{8E9D4A42-A560-A34E-99B6-CBAD852B3125}" destId="{CD4CEBA8-E0E0-F148-9A45-E6E7941D1F46}" srcOrd="6" destOrd="0" presId="urn:microsoft.com/office/officeart/2018/layout/CircleProcess"/>
    <dgm:cxn modelId="{947FA06A-1854-FA47-AF1C-EAFBA1775C87}" type="presParOf" srcId="{CD4CEBA8-E0E0-F148-9A45-E6E7941D1F46}" destId="{D7D8C7A4-1A89-9C4F-8AA5-60D029CF4A8E}" srcOrd="0" destOrd="0" presId="urn:microsoft.com/office/officeart/2018/layout/CircleProcess"/>
    <dgm:cxn modelId="{041BF1AE-A8D5-4D4D-B500-93DABF4DA5B0}" type="presParOf" srcId="{8E9D4A42-A560-A34E-99B6-CBAD852B3125}" destId="{3EA926CA-F0FE-A84B-BF34-34AA3104CD0C}" srcOrd="7" destOrd="0" presId="urn:microsoft.com/office/officeart/2018/layout/CircleProcess"/>
    <dgm:cxn modelId="{53E208B1-9E5F-1F46-BF6E-FA1792B665E8}" type="presParOf" srcId="{3EA926CA-F0FE-A84B-BF34-34AA3104CD0C}" destId="{6BC71FEB-981B-CE42-B2EE-8D63BAA01F1F}" srcOrd="0" destOrd="0" presId="urn:microsoft.com/office/officeart/2018/layout/CircleProcess"/>
    <dgm:cxn modelId="{D493C2AD-B31D-684E-A870-75AB1429A534}" type="presParOf" srcId="{8E9D4A42-A560-A34E-99B6-CBAD852B3125}" destId="{1F9CE53E-46A4-FE4A-8C00-2CE2F687FA99}" srcOrd="8" destOrd="0" presId="urn:microsoft.com/office/officeart/2018/layout/CircleProcess"/>
    <dgm:cxn modelId="{ED71BD7D-AADD-B040-BD70-B0C40D18CF96}" type="presParOf" srcId="{8E9D4A42-A560-A34E-99B6-CBAD852B3125}" destId="{99DD7252-E259-1C4A-811E-FCBA3E30D810}" srcOrd="9" destOrd="0" presId="urn:microsoft.com/office/officeart/2018/layout/CircleProcess"/>
    <dgm:cxn modelId="{6CF0AF48-6D92-7E4F-85A8-20B289A053A5}" type="presParOf" srcId="{99DD7252-E259-1C4A-811E-FCBA3E30D810}" destId="{D3C3235D-376E-044D-A07F-A44F49C8AE11}" srcOrd="0" destOrd="0" presId="urn:microsoft.com/office/officeart/2018/layout/CircleProcess"/>
    <dgm:cxn modelId="{BF6AC154-0FAC-8148-BC82-925E516C2F3E}" type="presParOf" srcId="{8E9D4A42-A560-A34E-99B6-CBAD852B3125}" destId="{00000BBC-BA84-3248-9F08-BBC7FB13487B}" srcOrd="10" destOrd="0" presId="urn:microsoft.com/office/officeart/2018/layout/CircleProcess"/>
    <dgm:cxn modelId="{9F1E9DE2-43CE-CF44-A41F-9FFA847BD89B}" type="presParOf" srcId="{00000BBC-BA84-3248-9F08-BBC7FB13487B}" destId="{C8253446-EF02-0A4F-A298-1DD342BC5403}" srcOrd="0" destOrd="0" presId="urn:microsoft.com/office/officeart/2018/layout/CircleProcess"/>
    <dgm:cxn modelId="{0506A136-A5F6-014B-A1EE-6A781542E86D}" type="presParOf" srcId="{8E9D4A42-A560-A34E-99B6-CBAD852B3125}" destId="{3B1A53FE-A6B5-8545-B74B-FDAD19D87F4C}" srcOrd="11" destOrd="0" presId="urn:microsoft.com/office/officeart/2018/layout/CircleProcess"/>
    <dgm:cxn modelId="{FBF1D469-F184-414F-AA57-C6B8E17BB624}" type="presParOf" srcId="{8E9D4A42-A560-A34E-99B6-CBAD852B3125}" destId="{E0F50BAC-F19F-C048-83ED-EDD58E2CA350}" srcOrd="12" destOrd="0" presId="urn:microsoft.com/office/officeart/2018/layout/CircleProcess"/>
    <dgm:cxn modelId="{8F6372B0-4526-A342-B4FA-8C62FEC34B8A}" type="presParOf" srcId="{E0F50BAC-F19F-C048-83ED-EDD58E2CA350}" destId="{D066C421-FFE3-594B-84C4-DE369DC58A9A}" srcOrd="0" destOrd="0" presId="urn:microsoft.com/office/officeart/2018/layout/CircleProcess"/>
    <dgm:cxn modelId="{851D0660-D5C4-7349-BFD0-4BBB29F4AE99}" type="presParOf" srcId="{8E9D4A42-A560-A34E-99B6-CBAD852B3125}" destId="{1D1A3FA3-9AF6-D84C-8794-9D47B60F058A}" srcOrd="13" destOrd="0" presId="urn:microsoft.com/office/officeart/2018/layout/CircleProcess"/>
    <dgm:cxn modelId="{42D443D8-42EB-1E45-93A0-E7D03428B097}" type="presParOf" srcId="{1D1A3FA3-9AF6-D84C-8794-9D47B60F058A}" destId="{8893C614-9A37-994F-8EBB-713512E021E9}" srcOrd="0" destOrd="0" presId="urn:microsoft.com/office/officeart/2018/layout/CircleProcess"/>
    <dgm:cxn modelId="{0EDA2C8D-D3BC-5F46-98A3-4CD23BA90697}" type="presParOf" srcId="{8E9D4A42-A560-A34E-99B6-CBAD852B3125}" destId="{4C8694A5-2826-3449-8EAA-ED870E734E48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70056-F815-7C42-844A-981FA1D4F9DB}">
      <dsp:nvSpPr>
        <dsp:cNvPr id="0" name=""/>
        <dsp:cNvSpPr/>
      </dsp:nvSpPr>
      <dsp:spPr>
        <a:xfrm>
          <a:off x="8492883" y="1006191"/>
          <a:ext cx="1936515" cy="1936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58E94-4321-BC4C-B9F5-A79D284E7924}">
      <dsp:nvSpPr>
        <dsp:cNvPr id="0" name=""/>
        <dsp:cNvSpPr/>
      </dsp:nvSpPr>
      <dsp:spPr>
        <a:xfrm>
          <a:off x="8556781" y="1070764"/>
          <a:ext cx="1807689" cy="1807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Mike Sheridan</a:t>
          </a:r>
        </a:p>
      </dsp:txBody>
      <dsp:txXfrm>
        <a:off x="8815464" y="1329053"/>
        <a:ext cx="1291353" cy="1291108"/>
      </dsp:txXfrm>
    </dsp:sp>
    <dsp:sp modelId="{49AA23E2-ED72-674C-94F7-8844CE125715}">
      <dsp:nvSpPr>
        <dsp:cNvPr id="0" name=""/>
        <dsp:cNvSpPr/>
      </dsp:nvSpPr>
      <dsp:spPr>
        <a:xfrm rot="2700000">
          <a:off x="6490520" y="1006292"/>
          <a:ext cx="1936291" cy="193629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5945B-A2C4-1C49-B246-244CD17A0A32}">
      <dsp:nvSpPr>
        <dsp:cNvPr id="0" name=""/>
        <dsp:cNvSpPr/>
      </dsp:nvSpPr>
      <dsp:spPr>
        <a:xfrm>
          <a:off x="6556368" y="1070764"/>
          <a:ext cx="1807689" cy="18076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 Frank</a:t>
          </a:r>
        </a:p>
      </dsp:txBody>
      <dsp:txXfrm>
        <a:off x="6814020" y="1329053"/>
        <a:ext cx="1291353" cy="1291108"/>
      </dsp:txXfrm>
    </dsp:sp>
    <dsp:sp modelId="{D7D8C7A4-1A89-9C4F-8AA5-60D029CF4A8E}">
      <dsp:nvSpPr>
        <dsp:cNvPr id="0" name=""/>
        <dsp:cNvSpPr/>
      </dsp:nvSpPr>
      <dsp:spPr>
        <a:xfrm rot="2700000">
          <a:off x="4490107" y="1006292"/>
          <a:ext cx="1936291" cy="1936291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71FEB-981B-CE42-B2EE-8D63BAA01F1F}">
      <dsp:nvSpPr>
        <dsp:cNvPr id="0" name=""/>
        <dsp:cNvSpPr/>
      </dsp:nvSpPr>
      <dsp:spPr>
        <a:xfrm>
          <a:off x="4554924" y="1070764"/>
          <a:ext cx="1807689" cy="1807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Chris Warth</a:t>
          </a:r>
        </a:p>
      </dsp:txBody>
      <dsp:txXfrm>
        <a:off x="4812576" y="1329053"/>
        <a:ext cx="1291353" cy="1291108"/>
      </dsp:txXfrm>
    </dsp:sp>
    <dsp:sp modelId="{D3C3235D-376E-044D-A07F-A44F49C8AE11}">
      <dsp:nvSpPr>
        <dsp:cNvPr id="0" name=""/>
        <dsp:cNvSpPr/>
      </dsp:nvSpPr>
      <dsp:spPr>
        <a:xfrm rot="2700000">
          <a:off x="2488664" y="1006292"/>
          <a:ext cx="1936291" cy="193629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53446-EF02-0A4F-A298-1DD342BC5403}">
      <dsp:nvSpPr>
        <dsp:cNvPr id="0" name=""/>
        <dsp:cNvSpPr/>
      </dsp:nvSpPr>
      <dsp:spPr>
        <a:xfrm>
          <a:off x="2553480" y="1070764"/>
          <a:ext cx="1807689" cy="1807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Patrick Naughton</a:t>
          </a:r>
        </a:p>
      </dsp:txBody>
      <dsp:txXfrm>
        <a:off x="2812163" y="1329053"/>
        <a:ext cx="1291353" cy="1291108"/>
      </dsp:txXfrm>
    </dsp:sp>
    <dsp:sp modelId="{D066C421-FFE3-594B-84C4-DE369DC58A9A}">
      <dsp:nvSpPr>
        <dsp:cNvPr id="0" name=""/>
        <dsp:cNvSpPr/>
      </dsp:nvSpPr>
      <dsp:spPr>
        <a:xfrm rot="2700000">
          <a:off x="487220" y="1006292"/>
          <a:ext cx="1936291" cy="193629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3C614-9A37-994F-8EBB-713512E021E9}">
      <dsp:nvSpPr>
        <dsp:cNvPr id="0" name=""/>
        <dsp:cNvSpPr/>
      </dsp:nvSpPr>
      <dsp:spPr>
        <a:xfrm>
          <a:off x="552036" y="1070764"/>
          <a:ext cx="1807689" cy="18076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Games Gosling</a:t>
          </a:r>
        </a:p>
      </dsp:txBody>
      <dsp:txXfrm>
        <a:off x="810719" y="1329053"/>
        <a:ext cx="1291353" cy="12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C02-637C-2648-A75C-84D8281D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F066-A57A-A340-B097-5A3D9AB9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127-BAAD-454A-8E4C-0D58BBCF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4EF9-01A9-314E-A67D-CE7B11A3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6F46-5A27-EB43-8011-1436E1DB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B17-EFE9-184B-987E-5F2639E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742E-6503-7945-88CA-A498B735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B28D-94F2-4340-9DD9-6BF94424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D919-0292-524A-A774-66CD56A6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F4E5-E042-2049-805F-AD955F0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8E319-D659-A148-B050-AE21702F8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07174-16C1-1143-BA24-46ADF7044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3C2-14BA-9D48-AF0A-E395FBC3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1C8F-6588-4F4D-ADB7-55F2D048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054-962E-D940-AF60-82FC2B2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072-BE80-0C41-8F33-CF945C5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E1DA-4BED-A14C-8B27-2E58304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196A-9A20-104F-8B8C-DC96A863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2321-1964-B845-BC2F-8CD4543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E7BA-5BE7-B042-91E9-377D02D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3B5-264B-A144-B261-74567A5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3CDF-7B88-574F-9807-A4FE0F77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C152-6CC9-264B-AA7C-4A3EF89A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1FB5-5C6F-3945-82EE-792C446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F9EA-7D53-294B-94AF-47E37EED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E993-228B-E54C-B470-20D1719F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1FF1-ADA9-2243-BF8F-7E874CE3F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1035-420F-6F4F-ADBC-EA7FEAD9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2245-E006-294E-B9A1-508BD2F5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8267-ED22-0847-A095-207D702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0CDC-17FF-1F4A-BC1F-B92B44E4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02B0-E3F4-2E47-A23C-9559182D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5CF4-E11E-DF42-B9FD-A412A861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C1E2-904A-4A4B-BF44-8C0F3EDF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0FE18-9F31-B34B-8790-A1256EF9C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42C53-6554-DE4A-A8C4-3C13F595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DF72-6A97-5047-81AA-2960FDA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8C8C4-C4DC-134F-A711-17A89FE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DB71-3D44-384D-9B67-A4120AAD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BFF7-B4A6-8047-9FD4-4EADB9C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C2A8-AA47-0243-81B1-6312786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C5C92-A8D8-1F49-8183-DDB77CC6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1276-A2D3-FE44-839F-2D4C41D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D6D9C-A167-FD47-BCD9-385DBAAA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D39B-08CE-6940-B58F-EEEDD45A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3F74-9395-3547-AE3D-C2EB10DC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B0B-7BA2-6D45-9EEE-0CBA5B3A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2164-698B-8D43-A2FF-274A568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F53F3-DE45-4C43-AA5D-11EFFAFDC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4EB8-658C-A640-BABD-277AD83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4872-9363-4842-A1C3-C684CF9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A00E-FF12-9148-903C-C2A5AC18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D58-5715-D64C-AE34-CE101F05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C6D54-5AD1-5A4E-87FA-492AE2215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DF389-1C4B-A749-B7AC-93D5ECF26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B058-6FBC-584C-AA7A-6350EA0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072D-5CB6-E547-A106-9706C62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9430-3374-3A46-ACED-2DC1972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43A29-F39C-A84B-A546-A4DAA771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4127-FB6C-B545-AA0C-72FF993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3D0-E8C0-D94A-BC8C-7F89778D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D90A-A04D-1049-9B6F-0D3DCFDD072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E3AF-776B-7A4F-AC4E-5EF09FE5D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77F8-BA44-8449-8235-07C2079F4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d-eval-print_loop" TargetMode="External"/><Relationship Id="rId2" Type="http://schemas.openxmlformats.org/officeDocument/2006/relationships/hyperlink" Target="https://en.wikipedia.org/wiki/Java_(programming_languag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ava_version_history#Java_SE_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oracle.com/in/java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preted_language" TargetMode="External"/><Relationship Id="rId2" Type="http://schemas.openxmlformats.org/officeDocument/2006/relationships/hyperlink" Target="https://en.wikipedia.org/wiki/Object-orien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ava_(programming_language)" TargetMode="External"/><Relationship Id="rId5" Type="http://schemas.openxmlformats.org/officeDocument/2006/relationships/hyperlink" Target="https://en.wikipedia.org/wiki/Dynamic_programming_language" TargetMode="External"/><Relationship Id="rId4" Type="http://schemas.openxmlformats.org/officeDocument/2006/relationships/hyperlink" Target="https://en.wikipedia.org/wiki/Thread_(computing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99A-9C36-CC4C-8A54-B1CB89CA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563" y="1943742"/>
            <a:ext cx="7500257" cy="783092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8E603-74C0-3348-9B19-06D56DCD4AD8}"/>
              </a:ext>
            </a:extLst>
          </p:cNvPr>
          <p:cNvSpPr txBox="1"/>
          <p:nvPr/>
        </p:nvSpPr>
        <p:spPr>
          <a:xfrm>
            <a:off x="9473454" y="5902779"/>
            <a:ext cx="18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AF35-C81E-3C4D-9E11-9DE1F4FD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602" y="190335"/>
            <a:ext cx="7230164" cy="412641"/>
          </a:xfrm>
        </p:spPr>
        <p:txBody>
          <a:bodyPr>
            <a:normAutofit fontScale="90000"/>
          </a:bodyPr>
          <a:lstStyle/>
          <a:p>
            <a:r>
              <a:rPr lang="en-US" dirty="0"/>
              <a:t>Java version History and Features</a:t>
            </a:r>
          </a:p>
        </p:txBody>
      </p:sp>
      <p:pic>
        <p:nvPicPr>
          <p:cNvPr id="1026" name="Picture 2" descr="Java Release">
            <a:extLst>
              <a:ext uri="{FF2B5EF4-FFF2-40B4-BE49-F238E27FC236}">
                <a16:creationId xmlns:a16="http://schemas.microsoft.com/office/drawing/2014/main" id="{EF05667C-32EC-5843-B53D-64ADD740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6118929" cy="522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082C8-E856-FD47-B1BC-41407EE4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929" y="856593"/>
            <a:ext cx="6073071" cy="50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9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23484-5023-E341-B497-8941AE0C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" y="359655"/>
            <a:ext cx="10515600" cy="887603"/>
          </a:xfrm>
        </p:spPr>
        <p:txBody>
          <a:bodyPr>
            <a:normAutofit/>
          </a:bodyPr>
          <a:lstStyle/>
          <a:p>
            <a:r>
              <a:rPr lang="en-US" sz="4000" dirty="0"/>
              <a:t>Required tools and s/w (</a:t>
            </a:r>
            <a:r>
              <a:rPr lang="en-US" sz="4000" dirty="0" err="1"/>
              <a:t>optum</a:t>
            </a:r>
            <a:r>
              <a:rPr lang="en-US" sz="4000" dirty="0"/>
              <a:t> Appstore)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C77C0-C35E-4243-9E39-A0D535D0A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/>
          </a:p>
          <a:p>
            <a:r>
              <a:rPr lang="en-US" sz="2200"/>
              <a:t>Java 11 or above version (Adopt open JDK)</a:t>
            </a:r>
          </a:p>
          <a:p>
            <a:r>
              <a:rPr lang="en-US" sz="2200"/>
              <a:t>Eclipse/STS(Spring tool suite)/IntelliJ IDEA Community Edition</a:t>
            </a:r>
          </a:p>
          <a:p>
            <a:r>
              <a:rPr lang="en-US" sz="2200"/>
              <a:t>Postman</a:t>
            </a:r>
          </a:p>
          <a:p>
            <a:r>
              <a:rPr lang="en-US" sz="2200"/>
              <a:t>Maven</a:t>
            </a:r>
          </a:p>
          <a:p>
            <a:r>
              <a:rPr lang="en-US" sz="2200"/>
              <a:t>git</a:t>
            </a:r>
          </a:p>
          <a:p>
            <a:endParaRPr lang="en-US" sz="220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771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3EC5F-C723-AC43-A2B3-47D1A744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020" y="227473"/>
            <a:ext cx="8788583" cy="911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Let’s write and explore “Hello World” </a:t>
            </a:r>
            <a:r>
              <a:rPr lang="en-US" sz="4000" dirty="0">
                <a:sym typeface="Wingdings" pitchFamily="2" charset="2"/>
              </a:rPr>
              <a:t></a:t>
            </a:r>
            <a:endParaRPr lang="en-US" sz="40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BCDB7-AF7D-A049-AE2A-8CE3BCD7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2580653"/>
            <a:ext cx="5614416" cy="2278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6C804-26D4-EE45-BB40-AFACE2C1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2823654"/>
            <a:ext cx="5614416" cy="2165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4FD8D-35FB-5A45-97FC-5D2B8CC0E148}"/>
              </a:ext>
            </a:extLst>
          </p:cNvPr>
          <p:cNvSpPr txBox="1"/>
          <p:nvPr/>
        </p:nvSpPr>
        <p:spPr>
          <a:xfrm>
            <a:off x="510865" y="5257125"/>
            <a:ext cx="35283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Compile: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HelloWorld.java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Run:             java HelloWorld</a:t>
            </a:r>
          </a:p>
        </p:txBody>
      </p:sp>
    </p:spTree>
    <p:extLst>
      <p:ext uri="{BB962C8B-B14F-4D97-AF65-F5344CB8AC3E}">
        <p14:creationId xmlns:p14="http://schemas.microsoft.com/office/powerpoint/2010/main" val="135945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750B-A9F0-FD4D-A168-11AB019D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A032-B59C-3C4A-9448-17459E02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2678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 err="1"/>
              <a:t>JShell</a:t>
            </a:r>
            <a:r>
              <a:rPr lang="en-IN" dirty="0"/>
              <a:t> is a </a:t>
            </a:r>
            <a:r>
              <a:rPr lang="en-IN" dirty="0">
                <a:hlinkClick r:id="rId2" tooltip="Java (programming language)"/>
              </a:rPr>
              <a:t>Java</a:t>
            </a:r>
            <a:r>
              <a:rPr lang="en-IN" dirty="0"/>
              <a:t> </a:t>
            </a:r>
            <a:r>
              <a:rPr lang="en-IN" dirty="0">
                <a:hlinkClick r:id="rId3" tooltip="Read-eval-print loop"/>
              </a:rPr>
              <a:t>read-eval-print loop</a:t>
            </a:r>
            <a:r>
              <a:rPr lang="en-IN" dirty="0"/>
              <a:t> tool first introduced in the </a:t>
            </a:r>
            <a:r>
              <a:rPr lang="en-IN" dirty="0">
                <a:hlinkClick r:id="rId4" tooltip="Java version history"/>
              </a:rPr>
              <a:t>JDK 9</a:t>
            </a:r>
            <a:endParaRPr lang="en-IN" b="1" dirty="0"/>
          </a:p>
          <a:p>
            <a:endParaRPr lang="en-IN" b="1" dirty="0"/>
          </a:p>
          <a:p>
            <a:r>
              <a:rPr lang="en-IN" dirty="0"/>
              <a:t>Type </a:t>
            </a:r>
            <a:r>
              <a:rPr lang="en-IN" b="1" dirty="0"/>
              <a:t>/exit</a:t>
            </a:r>
            <a:r>
              <a:rPr lang="en-IN" dirty="0"/>
              <a:t> or </a:t>
            </a:r>
            <a:r>
              <a:rPr lang="en-IN" b="1" dirty="0"/>
              <a:t>/ex </a:t>
            </a:r>
            <a:r>
              <a:rPr lang="en-IN" dirty="0"/>
              <a:t>from existing from Java </a:t>
            </a:r>
            <a:r>
              <a:rPr lang="en-IN" dirty="0" err="1"/>
              <a:t>jshell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13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3FA-66DA-1848-A534-DFBAAE8D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32" y="191389"/>
            <a:ext cx="5635752" cy="695579"/>
          </a:xfrm>
        </p:spPr>
        <p:txBody>
          <a:bodyPr/>
          <a:lstStyle/>
          <a:p>
            <a:r>
              <a:rPr lang="en-US" dirty="0"/>
              <a:t>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CD18-ED62-AF46-8111-1267FD5E5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59" y="1135649"/>
            <a:ext cx="8547653" cy="4586702"/>
          </a:xfrm>
        </p:spPr>
        <p:txBody>
          <a:bodyPr>
            <a:noAutofit/>
          </a:bodyPr>
          <a:lstStyle/>
          <a:p>
            <a:r>
              <a:rPr lang="en-US" sz="2400" dirty="0"/>
              <a:t>int age;</a:t>
            </a:r>
          </a:p>
          <a:p>
            <a:r>
              <a:rPr lang="en-US" sz="2400" dirty="0"/>
              <a:t>double price = 10.5;</a:t>
            </a:r>
          </a:p>
          <a:p>
            <a:r>
              <a:rPr lang="en-US" sz="2400" dirty="0"/>
              <a:t>int count, sum;</a:t>
            </a:r>
          </a:p>
          <a:p>
            <a:r>
              <a:rPr lang="en-US" sz="2400" dirty="0"/>
              <a:t>int a = 7/2; 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What is answer ?</a:t>
            </a:r>
          </a:p>
          <a:p>
            <a:endParaRPr lang="en-US" sz="2400" dirty="0"/>
          </a:p>
          <a:p>
            <a:r>
              <a:rPr lang="en-US" sz="2400" dirty="0"/>
              <a:t>Newer versions of java (var introduced in </a:t>
            </a:r>
            <a:r>
              <a:rPr lang="en-US" sz="2400" b="1" dirty="0"/>
              <a:t>Java</a:t>
            </a:r>
            <a:r>
              <a:rPr lang="en-US" sz="2400" dirty="0"/>
              <a:t> 10)</a:t>
            </a:r>
          </a:p>
          <a:p>
            <a:r>
              <a:rPr lang="en-US" sz="2400" dirty="0"/>
              <a:t>var age = 25;</a:t>
            </a:r>
          </a:p>
          <a:p>
            <a:r>
              <a:rPr lang="en-US" sz="2400" dirty="0"/>
              <a:t>var price = 10.5;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var var = 10; -&gt; will this execute </a:t>
            </a:r>
          </a:p>
          <a:p>
            <a:pPr marL="0" indent="0">
              <a:buNone/>
            </a:pPr>
            <a:r>
              <a:rPr lang="en-US" sz="2400" dirty="0"/>
              <a:t>				without error ?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483F-81B1-4F47-97EA-4C4D9190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51" y="886968"/>
            <a:ext cx="5277678" cy="21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313DA-F19A-1642-885B-E8D521CE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13" y="544068"/>
            <a:ext cx="6491138" cy="5151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 modifiers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E2F0-1FA4-1E45-8F65-009B966C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13" y="2258568"/>
            <a:ext cx="649113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F206-7E7F-6F4A-9298-8C24AE5C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static</a:t>
            </a:r>
            <a:r>
              <a:rPr lang="en-US" dirty="0"/>
              <a:t> modifier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BAB5-A4EA-7549-B111-F9742DB9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6723"/>
          </a:xfrm>
        </p:spPr>
        <p:txBody>
          <a:bodyPr/>
          <a:lstStyle/>
          <a:p>
            <a:r>
              <a:rPr lang="en-US" dirty="0"/>
              <a:t>static – when you need to define class member as independent from any object instance.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84DD-635E-4F4A-BB5F-04941185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19" y="3028517"/>
            <a:ext cx="8584529" cy="2398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C85C-6A28-FC4B-B44D-F36668ABADD2}"/>
              </a:ext>
            </a:extLst>
          </p:cNvPr>
          <p:cNvSpPr txBox="1"/>
          <p:nvPr/>
        </p:nvSpPr>
        <p:spPr>
          <a:xfrm>
            <a:off x="1651119" y="5646221"/>
            <a:ext cx="603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the reason main() method is static</a:t>
            </a:r>
          </a:p>
        </p:txBody>
      </p:sp>
    </p:spTree>
    <p:extLst>
      <p:ext uri="{BB962C8B-B14F-4D97-AF65-F5344CB8AC3E}">
        <p14:creationId xmlns:p14="http://schemas.microsoft.com/office/powerpoint/2010/main" val="6640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C203-1CD7-A44C-880F-2621BA0A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9288" cy="741299"/>
          </a:xfrm>
        </p:spPr>
        <p:txBody>
          <a:bodyPr/>
          <a:lstStyle/>
          <a:p>
            <a:r>
              <a:rPr lang="en-US" b="1" dirty="0"/>
              <a:t>final</a:t>
            </a:r>
            <a:r>
              <a:rPr lang="en-US" dirty="0"/>
              <a:t> modifier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8932-E993-6F47-829C-B6236C6A6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int k =10;</a:t>
            </a:r>
          </a:p>
          <a:p>
            <a:pPr marL="0" indent="0">
              <a:buNone/>
            </a:pPr>
            <a:r>
              <a:rPr lang="en-US" dirty="0"/>
              <a:t>          k =20 -&gt; C.E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fields you can’t modify</a:t>
            </a:r>
          </a:p>
          <a:p>
            <a:pPr marL="0" indent="0">
              <a:buNone/>
            </a:pPr>
            <a:r>
              <a:rPr lang="en-US" dirty="0"/>
              <a:t>For references you </a:t>
            </a:r>
            <a:r>
              <a:rPr lang="en-US"/>
              <a:t>can’t re-assign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1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47F243-4109-BF4E-A722-72F48A74377E}"/>
              </a:ext>
            </a:extLst>
          </p:cNvPr>
          <p:cNvSpPr txBox="1">
            <a:spLocks/>
          </p:cNvSpPr>
          <p:nvPr/>
        </p:nvSpPr>
        <p:spPr>
          <a:xfrm>
            <a:off x="3939629" y="0"/>
            <a:ext cx="2156371" cy="626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Course Agenda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7A35D8-3CF6-ED47-AF2B-C45A529D05CC}"/>
              </a:ext>
            </a:extLst>
          </p:cNvPr>
          <p:cNvSpPr txBox="1">
            <a:spLocks/>
          </p:cNvSpPr>
          <p:nvPr/>
        </p:nvSpPr>
        <p:spPr>
          <a:xfrm>
            <a:off x="830108" y="484259"/>
            <a:ext cx="7836462" cy="62847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 SE (Core Java):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Basics of Java - Essentials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Object oriented programming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Collection Framework and Generics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Exception Handling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Functional programming, Java8 and Java 11 Features</a:t>
            </a:r>
          </a:p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Concurrency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Boot: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on Web, N-tier and Enterprise applications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Modules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vs Spring boot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Injection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boot project with Spring initializer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Hello world API with Spring boot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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Boot Magic – Starters, Auto Configuration, Embedded servers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boot Actuator,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devtools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REST API 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Richardson Maturity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JPA and CRUD operations with either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(or)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Consumes REST API’s from spring boot app.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AOP – Aspect oriented programming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Optional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Dockerizing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spring boot app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2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DE32B-D164-5E46-8199-7DA0DBA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4500" b="1" dirty="0"/>
            </a:b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Basics of Java - Essentials</a:t>
            </a: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8E68-EA49-5347-8B89-91BF64B0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33F6A-0847-EC47-AB5F-5023356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3122" cy="698914"/>
          </a:xfrm>
        </p:spPr>
        <p:txBody>
          <a:bodyPr/>
          <a:lstStyle/>
          <a:p>
            <a:r>
              <a:rPr lang="en-US"/>
              <a:t>Basics of any programming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6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50DD1-0BDF-B54E-A9FE-2AB6CA4ADB6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Java Initiated by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689E72A-58D7-4300-B8A2-C2BBA7B0DA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6676" y="2055813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8A6EB-8471-9E4D-8C45-060C1BE6D5EA}"/>
              </a:ext>
            </a:extLst>
          </p:cNvPr>
          <p:cNvSpPr txBox="1"/>
          <p:nvPr/>
        </p:nvSpPr>
        <p:spPr>
          <a:xfrm>
            <a:off x="838200" y="5992297"/>
            <a:ext cx="9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Official doc for java: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https://www.oracle.com/in/java/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9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137E-D302-4A4A-A5AA-C90E836E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27" y="273685"/>
            <a:ext cx="5264029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goal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00B17-785F-024A-A880-91DB02FC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81" y="1267459"/>
            <a:ext cx="10515600" cy="71640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Platform independence – Write once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run anywhere (WORA)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5FC4C1-E59A-6042-AD5B-AA7C8AF18AA4}"/>
              </a:ext>
            </a:extLst>
          </p:cNvPr>
          <p:cNvSpPr txBox="1">
            <a:spLocks/>
          </p:cNvSpPr>
          <p:nvPr/>
        </p:nvSpPr>
        <p:spPr>
          <a:xfrm>
            <a:off x="6972365" y="2139920"/>
            <a:ext cx="3232339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Java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DB7B5-DE02-754F-896C-0FE1BD78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6" y="2766132"/>
            <a:ext cx="5811079" cy="2768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9D0A2-A6C2-D242-AEDB-D9F9A9794984}"/>
              </a:ext>
            </a:extLst>
          </p:cNvPr>
          <p:cNvSpPr txBox="1"/>
          <p:nvPr/>
        </p:nvSpPr>
        <p:spPr>
          <a:xfrm>
            <a:off x="1987296" y="2150105"/>
            <a:ext cx="203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C/C++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B181E-DACC-B04E-9178-7728038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0" y="2887256"/>
            <a:ext cx="5416826" cy="2694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FD794-56D4-E94B-868D-45E34705A1EE}"/>
              </a:ext>
            </a:extLst>
          </p:cNvPr>
          <p:cNvSpPr txBox="1"/>
          <p:nvPr/>
        </p:nvSpPr>
        <p:spPr>
          <a:xfrm>
            <a:off x="10747513" y="3782224"/>
            <a:ext cx="12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JVM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4B1DB-91D7-C340-86F6-82474D38A409}"/>
              </a:ext>
            </a:extLst>
          </p:cNvPr>
          <p:cNvSpPr txBox="1"/>
          <p:nvPr/>
        </p:nvSpPr>
        <p:spPr>
          <a:xfrm>
            <a:off x="6413913" y="5626317"/>
            <a:ext cx="479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once run any where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– JVM acts as sandbox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78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B14-F733-5F42-87BF-CA5B35DD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91" y="216039"/>
            <a:ext cx="4538870" cy="748058"/>
          </a:xfrm>
        </p:spPr>
        <p:txBody>
          <a:bodyPr/>
          <a:lstStyle/>
          <a:p>
            <a:r>
              <a:rPr lang="en-US" dirty="0"/>
              <a:t>Five design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86DF-EC27-D348-9C5F-22B8460E5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721"/>
            <a:ext cx="10515600" cy="2945158"/>
          </a:xfrm>
        </p:spPr>
        <p:txBody>
          <a:bodyPr>
            <a:normAutofit/>
          </a:bodyPr>
          <a:lstStyle/>
          <a:p>
            <a:r>
              <a:rPr lang="en-IN" dirty="0"/>
              <a:t>It must be simple, </a:t>
            </a:r>
            <a:r>
              <a:rPr lang="en-IN" dirty="0">
                <a:hlinkClick r:id="rId2" tooltip="Object-oriented"/>
              </a:rPr>
              <a:t>object-oriented</a:t>
            </a:r>
            <a:r>
              <a:rPr lang="en-IN" dirty="0"/>
              <a:t>, and familiar.</a:t>
            </a:r>
          </a:p>
          <a:p>
            <a:r>
              <a:rPr lang="en-IN" dirty="0"/>
              <a:t>It must be robust and secure.</a:t>
            </a:r>
          </a:p>
          <a:p>
            <a:r>
              <a:rPr lang="en-IN" dirty="0"/>
              <a:t>It must be architecture-neutral and portable.</a:t>
            </a:r>
          </a:p>
          <a:p>
            <a:r>
              <a:rPr lang="en-IN" dirty="0"/>
              <a:t>It must execute with high performance.</a:t>
            </a:r>
          </a:p>
          <a:p>
            <a:r>
              <a:rPr lang="en-IN" dirty="0"/>
              <a:t>It must be </a:t>
            </a:r>
            <a:r>
              <a:rPr lang="en-IN" dirty="0">
                <a:hlinkClick r:id="rId3" tooltip="Interpreted language"/>
              </a:rPr>
              <a:t>interpreted</a:t>
            </a:r>
            <a:r>
              <a:rPr lang="en-IN" dirty="0"/>
              <a:t>, </a:t>
            </a:r>
            <a:r>
              <a:rPr lang="en-IN" dirty="0">
                <a:hlinkClick r:id="rId4" tooltip="Thread (computing)"/>
              </a:rPr>
              <a:t>threaded</a:t>
            </a:r>
            <a:r>
              <a:rPr lang="en-IN" dirty="0"/>
              <a:t>, and </a:t>
            </a:r>
            <a:r>
              <a:rPr lang="en-IN" dirty="0">
                <a:hlinkClick r:id="rId5" tooltip="Dynamic programming language"/>
              </a:rPr>
              <a:t>dynamic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64145-A5EA-F945-B7CA-6D4AB1CAF0D9}"/>
              </a:ext>
            </a:extLst>
          </p:cNvPr>
          <p:cNvSpPr txBox="1"/>
          <p:nvPr/>
        </p:nvSpPr>
        <p:spPr>
          <a:xfrm>
            <a:off x="902937" y="6272629"/>
            <a:ext cx="925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https://en.wikipedia.org/wiki/Java_(programming_language)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59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FD9AE8-E614-4A4E-AB7E-1AA81B81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39" y="586772"/>
            <a:ext cx="8077614" cy="6271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A9C99-A296-FF42-A3E6-5F12A8171A60}"/>
              </a:ext>
            </a:extLst>
          </p:cNvPr>
          <p:cNvSpPr txBox="1"/>
          <p:nvPr/>
        </p:nvSpPr>
        <p:spPr>
          <a:xfrm>
            <a:off x="646043" y="402106"/>
            <a:ext cx="384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dig into Java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68194-415D-EC40-96A5-6AE66E4A6D3A}"/>
              </a:ext>
            </a:extLst>
          </p:cNvPr>
          <p:cNvSpPr txBox="1"/>
          <p:nvPr/>
        </p:nvSpPr>
        <p:spPr>
          <a:xfrm>
            <a:off x="6858001" y="1391478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977B8-EED9-D847-A928-A567A538809F}"/>
              </a:ext>
            </a:extLst>
          </p:cNvPr>
          <p:cNvSpPr txBox="1"/>
          <p:nvPr/>
        </p:nvSpPr>
        <p:spPr>
          <a:xfrm>
            <a:off x="6096000" y="3755407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79826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B7312-3B19-984D-B23F-9FDF78AA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JDK vs JRE vs JVM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20CF-282B-404B-8E7F-CD171C60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JVM – Java virtual machine -&gt; runs java byte code</a:t>
            </a:r>
          </a:p>
          <a:p>
            <a:r>
              <a:rPr lang="en-US" sz="1800" dirty="0"/>
              <a:t>JRE – JVM + Libraries + Other components</a:t>
            </a:r>
          </a:p>
          <a:p>
            <a:r>
              <a:rPr lang="en-US" sz="1800" dirty="0"/>
              <a:t>JDK – JRE + Compilers + debuggers</a:t>
            </a:r>
          </a:p>
        </p:txBody>
      </p:sp>
      <p:pic>
        <p:nvPicPr>
          <p:cNvPr id="1026" name="Picture 2" descr="Difference between JDK JRE and JVM">
            <a:extLst>
              <a:ext uri="{FF2B5EF4-FFF2-40B4-BE49-F238E27FC236}">
                <a16:creationId xmlns:a16="http://schemas.microsoft.com/office/drawing/2014/main" id="{D1096B1C-B8F1-DB48-AF6E-C4BA3463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819" y="2521253"/>
            <a:ext cx="5387825" cy="39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ce between JDK, JRE, JVM - Tutorial And Example">
            <a:extLst>
              <a:ext uri="{FF2B5EF4-FFF2-40B4-BE49-F238E27FC236}">
                <a16:creationId xmlns:a16="http://schemas.microsoft.com/office/drawing/2014/main" id="{72D6169F-3976-7C47-88FA-1F030CAB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800422"/>
            <a:ext cx="5523082" cy="3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3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503</Words>
  <Application>Microsoft Macintosh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Welcome!</vt:lpstr>
      <vt:lpstr>PowerPoint Presentation</vt:lpstr>
      <vt:lpstr> Basics of Java - Essentials  </vt:lpstr>
      <vt:lpstr>Prerequisites</vt:lpstr>
      <vt:lpstr>PowerPoint Presentation</vt:lpstr>
      <vt:lpstr>Primary goal of Java</vt:lpstr>
      <vt:lpstr>Five design goals </vt:lpstr>
      <vt:lpstr>PowerPoint Presentation</vt:lpstr>
      <vt:lpstr>JDK vs JRE vs JVM</vt:lpstr>
      <vt:lpstr>Java version History and Features</vt:lpstr>
      <vt:lpstr>Required tools and s/w (optum Appstore)</vt:lpstr>
      <vt:lpstr>Let’s write and explore “Hello World” </vt:lpstr>
      <vt:lpstr>jshell</vt:lpstr>
      <vt:lpstr>Variable declaration</vt:lpstr>
      <vt:lpstr>Access modifiers</vt:lpstr>
      <vt:lpstr>static modifier</vt:lpstr>
      <vt:lpstr>final modifier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</dc:title>
  <dc:creator>Harivenkatesh, Polnati</dc:creator>
  <cp:lastModifiedBy>Harivenkatesh, Polnati</cp:lastModifiedBy>
  <cp:revision>368</cp:revision>
  <dcterms:created xsi:type="dcterms:W3CDTF">2021-08-29T04:41:47Z</dcterms:created>
  <dcterms:modified xsi:type="dcterms:W3CDTF">2021-09-13T05:41:40Z</dcterms:modified>
</cp:coreProperties>
</file>